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bbc3d57bb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bbc3d57bb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bbc3d57bb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bbc3d57bb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bbc3d57bb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bbc3d57b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bbc3d57bb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bbc3d57bb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bbc3d57b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bbc3d57b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bbc3d57b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bbc3d57b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bc5cbd5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bc5cbd5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bbc3d57b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bbc3d57b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bbc3d57bb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bbc3d57b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bbc3d57b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bbc3d57b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bbc3d57b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bbc3d57b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bbc3d57b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bbc3d57b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github.com/delhischoolofai/" TargetMode="External"/><Relationship Id="rId4" Type="http://schemas.openxmlformats.org/officeDocument/2006/relationships/hyperlink" Target="https://github.com/delhischoolofai/delhischoolofai/tree/master/Meetup_1" TargetMode="External"/><Relationship Id="rId5" Type="http://schemas.openxmlformats.org/officeDocument/2006/relationships/image" Target="../media/image37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11" Type="http://schemas.openxmlformats.org/officeDocument/2006/relationships/image" Target="../media/image20.png"/><Relationship Id="rId10" Type="http://schemas.openxmlformats.org/officeDocument/2006/relationships/image" Target="../media/image38.png"/><Relationship Id="rId9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3.png"/><Relationship Id="rId13" Type="http://schemas.openxmlformats.org/officeDocument/2006/relationships/image" Target="../media/image32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6.png"/><Relationship Id="rId14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28.png"/><Relationship Id="rId7" Type="http://schemas.openxmlformats.org/officeDocument/2006/relationships/image" Target="../media/image18.png"/><Relationship Id="rId8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Delhi School of AI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72951" y="1971325"/>
            <a:ext cx="32397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23rd December, 2018: Meetup #1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15124" r="0" t="0"/>
          <a:stretch/>
        </p:blipFill>
        <p:spPr>
          <a:xfrm>
            <a:off x="0" y="0"/>
            <a:ext cx="1225226" cy="4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6550" y="1971325"/>
            <a:ext cx="2859750" cy="26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9407" y="0"/>
            <a:ext cx="995592" cy="4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4"/>
          <p:cNvSpPr txBox="1"/>
          <p:nvPr>
            <p:ph type="title"/>
          </p:nvPr>
        </p:nvSpPr>
        <p:spPr>
          <a:xfrm>
            <a:off x="730000" y="1318650"/>
            <a:ext cx="3300900" cy="9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where should I start?</a:t>
            </a:r>
            <a:endParaRPr/>
          </a:p>
        </p:txBody>
      </p:sp>
      <p:sp>
        <p:nvSpPr>
          <p:cNvPr id="187" name="Google Shape;187;p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Blogs &amp; Articles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Research Papers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MOOCs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Projects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Discussions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Collaboration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Patience</a:t>
            </a:r>
            <a:endParaRPr sz="1800"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63" y="2349075"/>
            <a:ext cx="3884767" cy="258765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9" name="Google Shape;189;p24"/>
          <p:cNvPicPr preferRelativeResize="0"/>
          <p:nvPr/>
        </p:nvPicPr>
        <p:blipFill rotWithShape="1">
          <a:blip r:embed="rId4">
            <a:alphaModFix/>
          </a:blip>
          <a:srcRect b="0" l="15124" r="0" t="0"/>
          <a:stretch/>
        </p:blipFill>
        <p:spPr>
          <a:xfrm>
            <a:off x="7918775" y="0"/>
            <a:ext cx="1225226" cy="4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(talk == “done”)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open_jupyter()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</p:txBody>
      </p:sp>
      <p:sp>
        <p:nvSpPr>
          <p:cNvPr id="195" name="Google Shape;195;p2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GitHub: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github.com/delhischoolofai/</a:t>
            </a:r>
            <a:endParaRPr/>
          </a:p>
        </p:txBody>
      </p:sp>
      <p:sp>
        <p:nvSpPr>
          <p:cNvPr id="196" name="Google Shape;196;p25"/>
          <p:cNvSpPr txBox="1"/>
          <p:nvPr>
            <p:ph idx="2" type="body"/>
          </p:nvPr>
        </p:nvSpPr>
        <p:spPr>
          <a:xfrm>
            <a:off x="4716125" y="3813475"/>
            <a:ext cx="4226400" cy="11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Clone GitHub Repository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https://github.com/delhischoolofai/delhischoolofai/tree/master/Meetup_1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6125" y="166500"/>
            <a:ext cx="1703550" cy="17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4700" y="1598850"/>
            <a:ext cx="2549249" cy="1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/>
        </p:nvSpPr>
        <p:spPr>
          <a:xfrm>
            <a:off x="6474125" y="342150"/>
            <a:ext cx="24684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Numpy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Pandas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Matplotlib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Scikit-Learn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Jupyter Notebook</a:t>
            </a:r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4700" y="2725650"/>
            <a:ext cx="2549250" cy="984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 rotWithShape="1">
          <a:blip r:embed="rId8">
            <a:alphaModFix/>
          </a:blip>
          <a:srcRect b="0" l="15124" r="0" t="0"/>
          <a:stretch/>
        </p:blipFill>
        <p:spPr>
          <a:xfrm>
            <a:off x="7918775" y="0"/>
            <a:ext cx="1225226" cy="4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mean really, what is it?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2078875"/>
            <a:ext cx="4997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Simulation of Human Intelligence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Acquisition of Information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Formation of Rules to use such Information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Reasoning through the use of rules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Awesomeness!</a:t>
            </a:r>
            <a:endParaRPr sz="1800"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 b="0" l="15124" r="0" t="0"/>
          <a:stretch/>
        </p:blipFill>
        <p:spPr>
          <a:xfrm>
            <a:off x="0" y="4662300"/>
            <a:ext cx="1225226" cy="4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9076" y="1853850"/>
            <a:ext cx="1905000" cy="1905000"/>
          </a:xfrm>
          <a:prstGeom prst="rect">
            <a:avLst/>
          </a:prstGeom>
          <a:noFill/>
          <a:ln>
            <a:noFill/>
          </a:ln>
          <a:effectLst>
            <a:outerShdw blurRad="385763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5" y="76275"/>
            <a:ext cx="4037425" cy="17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75" y="1935750"/>
            <a:ext cx="2261700" cy="22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2475" y="1935750"/>
            <a:ext cx="6233000" cy="22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5825" y="76275"/>
            <a:ext cx="4919181" cy="17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7">
            <a:alphaModFix/>
          </a:blip>
          <a:srcRect b="0" l="15124" r="0" t="0"/>
          <a:stretch/>
        </p:blipFill>
        <p:spPr>
          <a:xfrm>
            <a:off x="0" y="4662300"/>
            <a:ext cx="1225226" cy="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0398" y="4324499"/>
            <a:ext cx="1755325" cy="717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3700"/>
            <a:ext cx="8839204" cy="371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4">
            <a:alphaModFix/>
          </a:blip>
          <a:srcRect b="0" l="15124" r="0" t="0"/>
          <a:stretch/>
        </p:blipFill>
        <p:spPr>
          <a:xfrm>
            <a:off x="0" y="4662300"/>
            <a:ext cx="1225226" cy="4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150" y="152400"/>
            <a:ext cx="517170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4">
            <a:alphaModFix/>
          </a:blip>
          <a:srcRect b="0" l="15124" r="0" t="0"/>
          <a:stretch/>
        </p:blipFill>
        <p:spPr>
          <a:xfrm>
            <a:off x="0" y="4662300"/>
            <a:ext cx="1225226" cy="4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063" y="152400"/>
            <a:ext cx="7143876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 rotWithShape="1">
          <a:blip r:embed="rId4">
            <a:alphaModFix/>
          </a:blip>
          <a:srcRect b="0" l="15124" r="0" t="0"/>
          <a:stretch/>
        </p:blipFill>
        <p:spPr>
          <a:xfrm>
            <a:off x="0" y="4662300"/>
            <a:ext cx="1225226" cy="4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20"/>
          <p:cNvSpPr txBox="1"/>
          <p:nvPr>
            <p:ph type="title"/>
          </p:nvPr>
        </p:nvSpPr>
        <p:spPr>
          <a:xfrm>
            <a:off x="152400" y="568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making it happen?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88" y="1507238"/>
            <a:ext cx="2050450" cy="18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8650" y="1742550"/>
            <a:ext cx="1599983" cy="16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112" y="3402900"/>
            <a:ext cx="1181775" cy="120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6300" y="986825"/>
            <a:ext cx="3033401" cy="8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5876" y="2005588"/>
            <a:ext cx="2979425" cy="14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87802" y="3664631"/>
            <a:ext cx="3609124" cy="97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73027" y="3974548"/>
            <a:ext cx="3109624" cy="89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70345" y="2181813"/>
            <a:ext cx="2588799" cy="1792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11">
            <a:alphaModFix/>
          </a:blip>
          <a:srcRect b="0" l="15124" r="0" t="0"/>
          <a:stretch/>
        </p:blipFill>
        <p:spPr>
          <a:xfrm>
            <a:off x="0" y="4627900"/>
            <a:ext cx="1225226" cy="4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21"/>
          <p:cNvSpPr txBox="1"/>
          <p:nvPr/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9" name="Google Shape;15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2825" y="413350"/>
            <a:ext cx="3196851" cy="9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769639" cy="15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8775" y="636675"/>
            <a:ext cx="3518751" cy="7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450" y="1733925"/>
            <a:ext cx="2522676" cy="13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02636" y="1654900"/>
            <a:ext cx="2522675" cy="100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4049" y="3435524"/>
            <a:ext cx="2342076" cy="9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12837" y="2971700"/>
            <a:ext cx="1505850" cy="185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94800" y="1733925"/>
            <a:ext cx="2423126" cy="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86675" y="2820450"/>
            <a:ext cx="1822399" cy="10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76412" y="3581525"/>
            <a:ext cx="1642925" cy="16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874825" y="2722888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14">
            <a:alphaModFix/>
          </a:blip>
          <a:srcRect b="0" l="15124" r="0" t="0"/>
          <a:stretch/>
        </p:blipFill>
        <p:spPr>
          <a:xfrm>
            <a:off x="0" y="4627900"/>
            <a:ext cx="1225226" cy="4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